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58" r:id="rId5"/>
    <p:sldId id="259" r:id="rId6"/>
    <p:sldId id="268" r:id="rId7"/>
    <p:sldId id="260" r:id="rId8"/>
    <p:sldId id="269" r:id="rId9"/>
    <p:sldId id="261" r:id="rId10"/>
    <p:sldId id="270" r:id="rId11"/>
    <p:sldId id="262" r:id="rId12"/>
    <p:sldId id="263" r:id="rId13"/>
    <p:sldId id="271" r:id="rId14"/>
    <p:sldId id="264" r:id="rId15"/>
    <p:sldId id="272" r:id="rId16"/>
    <p:sldId id="265" r:id="rId17"/>
    <p:sldId id="266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494D07A-79E0-4E21-B330-A074FD6EFC49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B92CB97-A336-4E66-8B5E-2D53762A843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4D07A-79E0-4E21-B330-A074FD6EFC49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2CB97-A336-4E66-8B5E-2D53762A843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494D07A-79E0-4E21-B330-A074FD6EFC49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B92CB97-A336-4E66-8B5E-2D53762A843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4D07A-79E0-4E21-B330-A074FD6EFC49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B92CB97-A336-4E66-8B5E-2D53762A843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4D07A-79E0-4E21-B330-A074FD6EFC49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B92CB97-A336-4E66-8B5E-2D53762A843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494D07A-79E0-4E21-B330-A074FD6EFC49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B92CB97-A336-4E66-8B5E-2D53762A843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494D07A-79E0-4E21-B330-A074FD6EFC49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B92CB97-A336-4E66-8B5E-2D53762A843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4D07A-79E0-4E21-B330-A074FD6EFC49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B92CB97-A336-4E66-8B5E-2D53762A843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4D07A-79E0-4E21-B330-A074FD6EFC49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B92CB97-A336-4E66-8B5E-2D53762A843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4D07A-79E0-4E21-B330-A074FD6EFC49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B92CB97-A336-4E66-8B5E-2D53762A843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494D07A-79E0-4E21-B330-A074FD6EFC49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B92CB97-A336-4E66-8B5E-2D53762A843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494D07A-79E0-4E21-B330-A074FD6EFC49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B92CB97-A336-4E66-8B5E-2D53762A843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 África dos grandes reinos e impérios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Descobrindo a África</a:t>
            </a:r>
          </a:p>
          <a:p>
            <a:r>
              <a:rPr lang="pt-BR" dirty="0" smtClean="0"/>
              <a:t>História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Mali</a:t>
            </a:r>
            <a:endParaRPr lang="pt-BR" dirty="0"/>
          </a:p>
        </p:txBody>
      </p:sp>
      <p:pic>
        <p:nvPicPr>
          <p:cNvPr id="8" name="Espaço Reservado para Conteúdo 7" descr="Mali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916832"/>
            <a:ext cx="4176464" cy="4176464"/>
          </a:xfrm>
        </p:spPr>
      </p:pic>
      <p:pic>
        <p:nvPicPr>
          <p:cNvPr id="9" name="Imagem 8" descr="images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988840"/>
            <a:ext cx="3960440" cy="403244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Os reinos de iorubas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Habitavam a região sudoeste da atual Nigéria e o sudeste do atual Benin;</a:t>
            </a:r>
          </a:p>
          <a:p>
            <a:pPr algn="just"/>
            <a:r>
              <a:rPr lang="pt-BR" dirty="0" smtClean="0"/>
              <a:t>Sociedades urbanas, economias diversificadas e ofícios especializados;</a:t>
            </a:r>
          </a:p>
          <a:p>
            <a:pPr algn="just"/>
            <a:r>
              <a:rPr lang="pt-BR" dirty="0" smtClean="0"/>
              <a:t>Criaram importantes microestados e reinos, como </a:t>
            </a:r>
            <a:r>
              <a:rPr lang="pt-BR" dirty="0" err="1" smtClean="0"/>
              <a:t>Ifé</a:t>
            </a:r>
            <a:r>
              <a:rPr lang="pt-BR" dirty="0" smtClean="0"/>
              <a:t> e o reino de Benin;</a:t>
            </a:r>
          </a:p>
          <a:p>
            <a:pPr algn="just"/>
            <a:r>
              <a:rPr lang="pt-BR" dirty="0" smtClean="0"/>
              <a:t>Deixaram uma forte marca na cultura afro-brasileira.</a:t>
            </a:r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Ifé</a:t>
            </a:r>
            <a:r>
              <a:rPr lang="pt-BR" dirty="0" smtClean="0"/>
              <a:t>, </a:t>
            </a:r>
            <a:r>
              <a:rPr lang="pt-BR" dirty="0" err="1" smtClean="0"/>
              <a:t>cidade-Estado</a:t>
            </a:r>
            <a:r>
              <a:rPr lang="pt-BR" dirty="0" smtClean="0"/>
              <a:t> ioruba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Possuía um conjunto de diversas aldeias de agricultores e comerciantes;</a:t>
            </a:r>
          </a:p>
          <a:p>
            <a:pPr algn="just"/>
            <a:r>
              <a:rPr lang="pt-BR" dirty="0" smtClean="0"/>
              <a:t>Anciões eram os principais líder político, judiciário e religioso;</a:t>
            </a:r>
          </a:p>
          <a:p>
            <a:pPr algn="just"/>
            <a:r>
              <a:rPr lang="pt-BR" dirty="0" smtClean="0"/>
              <a:t>A localização era favorável ao comércio, ficava entre a floresta, a savana e o litoral;</a:t>
            </a:r>
          </a:p>
          <a:p>
            <a:pPr algn="just"/>
            <a:r>
              <a:rPr lang="pt-BR" dirty="0" smtClean="0"/>
              <a:t>Declínio começou a partir do século XVI, passando a fazer parte do território do Reino Benin.</a:t>
            </a:r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Yoruba</a:t>
            </a:r>
            <a:endParaRPr lang="pt-BR" dirty="0"/>
          </a:p>
        </p:txBody>
      </p:sp>
      <p:pic>
        <p:nvPicPr>
          <p:cNvPr id="4" name="Espaço Reservado para Conteúdo 3" descr="download (4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484784"/>
            <a:ext cx="8136904" cy="4968552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reino Benin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Habitada pelos povos chamados </a:t>
            </a:r>
            <a:r>
              <a:rPr lang="pt-BR" dirty="0" err="1" smtClean="0"/>
              <a:t>Edos</a:t>
            </a:r>
            <a:r>
              <a:rPr lang="pt-BR" dirty="0" smtClean="0"/>
              <a:t>, formando miniestados, chefiados por um </a:t>
            </a:r>
            <a:r>
              <a:rPr lang="pt-BR" i="1" dirty="0" err="1" smtClean="0"/>
              <a:t>ovie</a:t>
            </a:r>
            <a:r>
              <a:rPr lang="pt-BR" dirty="0" smtClean="0"/>
              <a:t> ou </a:t>
            </a:r>
            <a:r>
              <a:rPr lang="pt-BR" i="1" dirty="0" err="1" smtClean="0"/>
              <a:t>ogie</a:t>
            </a:r>
            <a:r>
              <a:rPr lang="pt-BR" i="1" dirty="0" smtClean="0"/>
              <a:t>;</a:t>
            </a:r>
          </a:p>
          <a:p>
            <a:pPr algn="just"/>
            <a:r>
              <a:rPr lang="pt-BR" dirty="0" smtClean="0"/>
              <a:t>Primeiro rei, ou obá, foi descendente de </a:t>
            </a:r>
            <a:r>
              <a:rPr lang="pt-BR" dirty="0" err="1" smtClean="0"/>
              <a:t>Odudua</a:t>
            </a:r>
            <a:r>
              <a:rPr lang="pt-BR" dirty="0" smtClean="0"/>
              <a:t>, </a:t>
            </a:r>
            <a:r>
              <a:rPr lang="pt-BR" dirty="0" err="1" smtClean="0"/>
              <a:t>oraniã</a:t>
            </a:r>
            <a:r>
              <a:rPr lang="pt-BR" dirty="0" smtClean="0"/>
              <a:t> (orixá das profundezas da terra, filho de </a:t>
            </a:r>
            <a:r>
              <a:rPr lang="pt-BR" dirty="0" err="1" smtClean="0"/>
              <a:t>Odudua</a:t>
            </a:r>
            <a:r>
              <a:rPr lang="pt-BR" dirty="0" smtClean="0"/>
              <a:t> e rei de </a:t>
            </a:r>
            <a:r>
              <a:rPr lang="pt-BR" dirty="0" err="1" smtClean="0"/>
              <a:t>Ifé</a:t>
            </a:r>
            <a:r>
              <a:rPr lang="pt-BR" dirty="0" smtClean="0"/>
              <a:t>);</a:t>
            </a:r>
          </a:p>
          <a:p>
            <a:pPr algn="just"/>
            <a:r>
              <a:rPr lang="pt-BR" dirty="0" smtClean="0"/>
              <a:t>Governo de </a:t>
            </a:r>
            <a:r>
              <a:rPr lang="pt-BR" dirty="0" err="1" smtClean="0"/>
              <a:t>Ewuare</a:t>
            </a:r>
            <a:r>
              <a:rPr lang="pt-BR" dirty="0" smtClean="0"/>
              <a:t> fez reformas importantes, expandindo o seu poder e o comércio com os europeus;</a:t>
            </a:r>
          </a:p>
          <a:p>
            <a:pPr algn="just"/>
            <a:r>
              <a:rPr lang="pt-BR" dirty="0" smtClean="0"/>
              <a:t>Especializaram-se em esculturas de bronze e cobre, tornando protetores de artesãos e artistas;</a:t>
            </a:r>
          </a:p>
          <a:p>
            <a:pPr algn="just"/>
            <a:r>
              <a:rPr lang="pt-BR" dirty="0" smtClean="0"/>
              <a:t>Desintegrou-se no século XIX sob o domínio dos Ingleses;</a:t>
            </a:r>
          </a:p>
          <a:p>
            <a:pPr algn="just"/>
            <a:r>
              <a:rPr lang="pt-BR" dirty="0" smtClean="0"/>
              <a:t>A Inglaterra enviou mais de 1500 soldados para Benin, incendiando a capital.</a:t>
            </a:r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Benin</a:t>
            </a:r>
            <a:endParaRPr lang="pt-BR" dirty="0"/>
          </a:p>
        </p:txBody>
      </p:sp>
      <p:pic>
        <p:nvPicPr>
          <p:cNvPr id="4" name="Espaço Reservado para Conteúdo 3" descr="download (5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1556792"/>
            <a:ext cx="4536504" cy="4536504"/>
          </a:xfrm>
        </p:spPr>
      </p:pic>
      <p:pic>
        <p:nvPicPr>
          <p:cNvPr id="5" name="Imagem 4" descr="Beni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1628800"/>
            <a:ext cx="3816424" cy="432048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povo banto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 err="1" smtClean="0"/>
              <a:t>Bantu</a:t>
            </a:r>
            <a:r>
              <a:rPr lang="pt-BR" dirty="0" smtClean="0"/>
              <a:t> significa “seres humanos”;</a:t>
            </a:r>
          </a:p>
          <a:p>
            <a:pPr algn="just"/>
            <a:r>
              <a:rPr lang="pt-BR" dirty="0" smtClean="0"/>
              <a:t>Formou-se nas regiões dos rios Níger e </a:t>
            </a:r>
            <a:r>
              <a:rPr lang="pt-BR" dirty="0" err="1" smtClean="0"/>
              <a:t>Benue</a:t>
            </a:r>
            <a:r>
              <a:rPr lang="pt-BR" dirty="0" smtClean="0"/>
              <a:t>, África ocidental;</a:t>
            </a:r>
          </a:p>
          <a:p>
            <a:pPr algn="just"/>
            <a:r>
              <a:rPr lang="pt-BR" dirty="0" smtClean="0"/>
              <a:t>Devidos as migrações para o centro sul, os bantos ocuparam as regiões atuais: Angola, Congo, Camarões, Gabão, Uganda, Zâmbia, Moçambique, Botsuana e Zimbábue;</a:t>
            </a:r>
          </a:p>
          <a:p>
            <a:pPr algn="just"/>
            <a:r>
              <a:rPr lang="pt-BR" dirty="0" smtClean="0"/>
              <a:t>Muitos dos bantos vieram para o Brasil trabalhar na produção de açúcar;</a:t>
            </a:r>
          </a:p>
          <a:p>
            <a:pPr algn="just"/>
            <a:r>
              <a:rPr lang="pt-BR" dirty="0" smtClean="0"/>
              <a:t>Trouxeram a cultura da capoeira, instrumentos, danças e cerimônias como cateretê, congada, caxambu, batuque e o candomblé de angola.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</a:t>
            </a:r>
            <a:r>
              <a:rPr lang="pt-BR" dirty="0" smtClean="0"/>
              <a:t>ércio de escravos</a:t>
            </a:r>
            <a:endParaRPr lang="pt-BR" dirty="0"/>
          </a:p>
        </p:txBody>
      </p:sp>
      <p:pic>
        <p:nvPicPr>
          <p:cNvPr id="4" name="Espaço Reservado para Conteúdo 3" descr="Banto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772816"/>
            <a:ext cx="8064896" cy="4392488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Rotas do comércio de escravos</a:t>
            </a:r>
            <a:endParaRPr lang="pt-BR" dirty="0"/>
          </a:p>
        </p:txBody>
      </p:sp>
      <p:pic>
        <p:nvPicPr>
          <p:cNvPr id="4" name="Espaço Reservado para Conteúdo 3" descr="banto1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1772816"/>
            <a:ext cx="7200800" cy="4464495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Reino do Congo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Fundado no século XIV, centro-ocidental;</a:t>
            </a:r>
          </a:p>
          <a:p>
            <a:r>
              <a:rPr lang="pt-BR" dirty="0" smtClean="0"/>
              <a:t>População formada principalmente pelos </a:t>
            </a:r>
            <a:r>
              <a:rPr lang="pt-BR" dirty="0" err="1" smtClean="0"/>
              <a:t>bankogo</a:t>
            </a:r>
            <a:r>
              <a:rPr lang="pt-BR" dirty="0" smtClean="0"/>
              <a:t>, etnia banto;</a:t>
            </a:r>
          </a:p>
          <a:p>
            <a:r>
              <a:rPr lang="pt-BR" dirty="0" smtClean="0"/>
              <a:t>Maior parte veio para Brasil, na grande fase da mineração, em Minas Gerais, no séc. XVIII;</a:t>
            </a:r>
          </a:p>
          <a:p>
            <a:r>
              <a:rPr lang="pt-BR" dirty="0" smtClean="0"/>
              <a:t>Comercialização intensa de tecidos, sal, metais e derivados de animais;</a:t>
            </a:r>
          </a:p>
          <a:p>
            <a:r>
              <a:rPr lang="pt-BR" dirty="0" err="1" smtClean="0"/>
              <a:t>Manicongo</a:t>
            </a:r>
            <a:r>
              <a:rPr lang="pt-BR" dirty="0" smtClean="0"/>
              <a:t>, nome dado ao rei do Congo. Este batizado ao cristianismo com o nome de D. João I do Congo;</a:t>
            </a:r>
          </a:p>
          <a:p>
            <a:r>
              <a:rPr lang="pt-BR" dirty="0" smtClean="0"/>
              <a:t>Após conflitos pela sucessão do trono congolês, assume o D. Afonso I, o mais importante rei da história luso-congolês. Governou por 37 anos.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Espaço Reservado para Conteúdo 3" descr="download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88640"/>
            <a:ext cx="8352928" cy="6408712"/>
          </a:xfr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Congo</a:t>
            </a:r>
            <a:endParaRPr lang="pt-BR" dirty="0"/>
          </a:p>
        </p:txBody>
      </p:sp>
      <p:pic>
        <p:nvPicPr>
          <p:cNvPr id="4" name="Espaço Reservado para Conteúdo 3" descr="Congo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628800"/>
            <a:ext cx="7992888" cy="4752528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Congo</a:t>
            </a:r>
            <a:endParaRPr lang="pt-BR" dirty="0"/>
          </a:p>
        </p:txBody>
      </p:sp>
      <p:pic>
        <p:nvPicPr>
          <p:cNvPr id="4" name="Espaço Reservado para Conteúdo 3" descr="Congo1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1844824"/>
            <a:ext cx="7344815" cy="4464496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Congo</a:t>
            </a:r>
            <a:endParaRPr lang="pt-BR" dirty="0"/>
          </a:p>
        </p:txBody>
      </p:sp>
      <p:pic>
        <p:nvPicPr>
          <p:cNvPr id="4" name="Espaço Reservado para Conteúdo 3" descr="Congo2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484784"/>
            <a:ext cx="8136904" cy="5184576"/>
          </a:xfr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escravidão Africana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Os escravos eram considerados bens móveis, podendo ser comprados ou vendidos;</a:t>
            </a:r>
          </a:p>
          <a:p>
            <a:pPr algn="just"/>
            <a:r>
              <a:rPr lang="pt-BR" dirty="0" smtClean="0"/>
              <a:t>A escravidão mantinha o prestígios dos reis e chefes das aldeias;</a:t>
            </a:r>
          </a:p>
          <a:p>
            <a:pPr algn="just"/>
            <a:r>
              <a:rPr lang="pt-BR" dirty="0" smtClean="0"/>
              <a:t>Começou com as guerras e conflitos entre as tribos rivais; banditismo e sequestro faziam parte deste processo;</a:t>
            </a:r>
          </a:p>
          <a:p>
            <a:pPr algn="just"/>
            <a:r>
              <a:rPr lang="pt-BR" dirty="0" smtClean="0"/>
              <a:t>Era utilizado também como punição para assassinatos e roubos;</a:t>
            </a:r>
          </a:p>
          <a:p>
            <a:pPr algn="just"/>
            <a:r>
              <a:rPr lang="pt-BR" dirty="0" smtClean="0"/>
              <a:t>Finalmente, a escravidão voluntária, devido a fome.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Escravidão</a:t>
            </a:r>
            <a:endParaRPr lang="pt-BR" dirty="0"/>
          </a:p>
        </p:txBody>
      </p:sp>
      <p:pic>
        <p:nvPicPr>
          <p:cNvPr id="4" name="Espaço Reservado para Conteúdo 3" descr="Escravidão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700808"/>
            <a:ext cx="2952328" cy="1944216"/>
          </a:xfrm>
        </p:spPr>
      </p:pic>
      <p:pic>
        <p:nvPicPr>
          <p:cNvPr id="5" name="Imagem 4" descr="Escravo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20072" y="1772816"/>
            <a:ext cx="3009900" cy="1872208"/>
          </a:xfrm>
          <a:prstGeom prst="rect">
            <a:avLst/>
          </a:prstGeom>
        </p:spPr>
      </p:pic>
      <p:pic>
        <p:nvPicPr>
          <p:cNvPr id="6" name="Imagem 5" descr="escravos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59832" y="3933056"/>
            <a:ext cx="3456384" cy="237626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olhar estrangeiro sobre a África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Eram chamados de etíopes (pele negra);</a:t>
            </a:r>
          </a:p>
          <a:p>
            <a:pPr algn="just"/>
            <a:r>
              <a:rPr lang="pt-BR" dirty="0" smtClean="0"/>
              <a:t>Representações da África e dos africanos pelos europeus foram influenciados pelo cristianismo e pela Bíblia;</a:t>
            </a:r>
          </a:p>
          <a:p>
            <a:pPr algn="just"/>
            <a:r>
              <a:rPr lang="pt-BR" dirty="0" smtClean="0"/>
              <a:t>Aventureiros e missionários representavam estas terras como sendo inóspitas, humanos deformados, imoralidade, regiões e hábitos demoníacos.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África pré-colonial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Séculos IX e XIX, de áfrica pré-colonial;</a:t>
            </a:r>
          </a:p>
          <a:p>
            <a:pPr algn="just"/>
            <a:r>
              <a:rPr lang="pt-BR" dirty="0" smtClean="0"/>
              <a:t>Sociedades diversas, organizações econômicas, políticas e culturais específicas, línguas, hábitos e costumes diferentes;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Os reinos Sudaneses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Região subsaariana, conhecida como Sudão (terra dos negros);</a:t>
            </a:r>
          </a:p>
          <a:p>
            <a:pPr algn="just"/>
            <a:r>
              <a:rPr lang="pt-BR" dirty="0" smtClean="0"/>
              <a:t>Grandes reinos através do comércio de cereais, ouro, marfim, pimenta, âmbar e escravos;</a:t>
            </a:r>
          </a:p>
          <a:p>
            <a:pPr algn="just"/>
            <a:r>
              <a:rPr lang="pt-BR" dirty="0" smtClean="0"/>
              <a:t>Possibilidades de contato com os outros povos, como o Islã. </a:t>
            </a:r>
          </a:p>
          <a:p>
            <a:pPr algn="just"/>
            <a:r>
              <a:rPr lang="pt-BR" dirty="0" smtClean="0"/>
              <a:t>Gana e Mali são os importantes reinos sudaneses.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Sudão</a:t>
            </a:r>
            <a:endParaRPr lang="pt-BR" dirty="0"/>
          </a:p>
        </p:txBody>
      </p:sp>
      <p:pic>
        <p:nvPicPr>
          <p:cNvPr id="6" name="Espaço Reservado para Conteúdo 5" descr="images3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1772816"/>
            <a:ext cx="7488832" cy="4176464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Reino de Gana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Oeste da África, onde situam o Mali e o sul da Mauritânia;</a:t>
            </a:r>
          </a:p>
          <a:p>
            <a:pPr algn="just"/>
            <a:r>
              <a:rPr lang="pt-BR" dirty="0" smtClean="0"/>
              <a:t>Desenvolvimento através do comércio com os árabes;</a:t>
            </a:r>
          </a:p>
          <a:p>
            <a:pPr algn="just"/>
            <a:r>
              <a:rPr lang="pt-BR" dirty="0" smtClean="0"/>
              <a:t>Trocavam tecidos, cobre, sal, joias, tâmaras e figos por ouro e noz de cola ganenses;</a:t>
            </a:r>
          </a:p>
          <a:p>
            <a:pPr algn="just"/>
            <a:r>
              <a:rPr lang="pt-BR" dirty="0" smtClean="0"/>
              <a:t>Foi dominado pelos </a:t>
            </a:r>
            <a:r>
              <a:rPr lang="pt-BR" dirty="0" err="1" smtClean="0"/>
              <a:t>soninques</a:t>
            </a:r>
            <a:r>
              <a:rPr lang="pt-BR" dirty="0" smtClean="0"/>
              <a:t> (povo de </a:t>
            </a:r>
            <a:r>
              <a:rPr lang="pt-BR" dirty="0"/>
              <a:t>S</a:t>
            </a:r>
            <a:r>
              <a:rPr lang="pt-BR" dirty="0" smtClean="0"/>
              <a:t>enegal) a partir do século X.</a:t>
            </a: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Gana</a:t>
            </a:r>
            <a:endParaRPr lang="pt-BR" dirty="0"/>
          </a:p>
        </p:txBody>
      </p:sp>
      <p:pic>
        <p:nvPicPr>
          <p:cNvPr id="4" name="Espaço Reservado para Conteúdo 3" descr="Gana.gi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1700808"/>
            <a:ext cx="7272807" cy="424847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Reino de Mali	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Desenvolvimento entre os séculos XIII e XVI;</a:t>
            </a:r>
          </a:p>
          <a:p>
            <a:pPr algn="just"/>
            <a:r>
              <a:rPr lang="pt-BR" dirty="0" smtClean="0"/>
              <a:t>Anexação de vastas regiões;</a:t>
            </a:r>
          </a:p>
          <a:p>
            <a:pPr algn="just"/>
            <a:r>
              <a:rPr lang="pt-BR" dirty="0" err="1" smtClean="0"/>
              <a:t>Pólo</a:t>
            </a:r>
            <a:r>
              <a:rPr lang="pt-BR" dirty="0" smtClean="0"/>
              <a:t> de cultura devido as vastas bibliotecas, </a:t>
            </a:r>
            <a:r>
              <a:rPr lang="pt-BR" dirty="0" err="1" smtClean="0"/>
              <a:t>madrasas</a:t>
            </a:r>
            <a:r>
              <a:rPr lang="pt-BR" dirty="0" smtClean="0"/>
              <a:t> e magníficas </a:t>
            </a:r>
            <a:r>
              <a:rPr lang="pt-BR" dirty="0" err="1" smtClean="0"/>
              <a:t>mesquistas</a:t>
            </a:r>
            <a:r>
              <a:rPr lang="pt-BR" dirty="0" smtClean="0"/>
              <a:t>, principalmente na cidade de </a:t>
            </a:r>
            <a:r>
              <a:rPr lang="pt-BR" dirty="0" err="1" smtClean="0"/>
              <a:t>Tombuctu</a:t>
            </a:r>
            <a:r>
              <a:rPr lang="pt-BR" dirty="0" smtClean="0"/>
              <a:t>;</a:t>
            </a:r>
          </a:p>
          <a:p>
            <a:pPr algn="just"/>
            <a:r>
              <a:rPr lang="pt-BR" dirty="0" smtClean="0"/>
              <a:t>Foi derrotado e incorporado ao </a:t>
            </a:r>
            <a:r>
              <a:rPr lang="pt-BR" dirty="0" err="1" smtClean="0"/>
              <a:t>imério</a:t>
            </a:r>
            <a:r>
              <a:rPr lang="pt-BR" dirty="0" smtClean="0"/>
              <a:t> de </a:t>
            </a:r>
            <a:r>
              <a:rPr lang="pt-BR" dirty="0" err="1" smtClean="0"/>
              <a:t>Songai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89</TotalTime>
  <Words>744</Words>
  <Application>Microsoft Office PowerPoint</Application>
  <PresentationFormat>Apresentação na tela (4:3)</PresentationFormat>
  <Paragraphs>72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5" baseType="lpstr">
      <vt:lpstr>Mediano</vt:lpstr>
      <vt:lpstr>A África dos grandes reinos e impérios</vt:lpstr>
      <vt:lpstr>Slide 2</vt:lpstr>
      <vt:lpstr>O olhar estrangeiro sobre a África</vt:lpstr>
      <vt:lpstr>A África pré-colonial</vt:lpstr>
      <vt:lpstr>Os reinos Sudaneses</vt:lpstr>
      <vt:lpstr>Sudão</vt:lpstr>
      <vt:lpstr>Reino de Gana</vt:lpstr>
      <vt:lpstr>Gana</vt:lpstr>
      <vt:lpstr>O Reino de Mali </vt:lpstr>
      <vt:lpstr>Mali</vt:lpstr>
      <vt:lpstr>Os reinos de iorubas</vt:lpstr>
      <vt:lpstr>Ifé, cidade-Estado ioruba</vt:lpstr>
      <vt:lpstr>Yoruba</vt:lpstr>
      <vt:lpstr>O reino Benin</vt:lpstr>
      <vt:lpstr>Benin</vt:lpstr>
      <vt:lpstr>O povo banto</vt:lpstr>
      <vt:lpstr>Comércio de escravos</vt:lpstr>
      <vt:lpstr>Rotas do comércio de escravos</vt:lpstr>
      <vt:lpstr>Reino do Congo</vt:lpstr>
      <vt:lpstr>Congo</vt:lpstr>
      <vt:lpstr>Congo</vt:lpstr>
      <vt:lpstr>Congo</vt:lpstr>
      <vt:lpstr>A escravidão Africana</vt:lpstr>
      <vt:lpstr>Escravidão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África dos grandes reinos e impérios</dc:title>
  <dc:creator>USUARIO</dc:creator>
  <cp:lastModifiedBy>USUARIO</cp:lastModifiedBy>
  <cp:revision>11</cp:revision>
  <dcterms:created xsi:type="dcterms:W3CDTF">2013-02-26T22:43:19Z</dcterms:created>
  <dcterms:modified xsi:type="dcterms:W3CDTF">2013-02-27T13:50:04Z</dcterms:modified>
</cp:coreProperties>
</file>