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93" r:id="rId3"/>
    <p:sldId id="294" r:id="rId4"/>
    <p:sldId id="295" r:id="rId5"/>
    <p:sldId id="296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-13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95536" y="2636912"/>
            <a:ext cx="8280920" cy="1569660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3200" cap="small" dirty="0" smtClean="0">
                <a:latin typeface="Times New Roman" pitchFamily="18" charset="0"/>
                <a:cs typeface="Times New Roman" pitchFamily="18" charset="0"/>
              </a:rPr>
              <a:t>- O que vocês não sabiam e gostaram de aprender? </a:t>
            </a:r>
          </a:p>
          <a:p>
            <a:pPr algn="just"/>
            <a:r>
              <a:rPr lang="pt-BR" sz="3200" cap="small" dirty="0" smtClean="0">
                <a:latin typeface="Times New Roman" pitchFamily="18" charset="0"/>
                <a:cs typeface="Times New Roman" pitchFamily="18" charset="0"/>
              </a:rPr>
              <a:t>			</a:t>
            </a:r>
            <a:endParaRPr lang="pt-BR" sz="3200" cap="small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611560" y="1534140"/>
            <a:ext cx="8280920" cy="3539430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3200" cap="small" dirty="0" smtClean="0">
                <a:latin typeface="Times New Roman" pitchFamily="18" charset="0"/>
                <a:cs typeface="Times New Roman" pitchFamily="18" charset="0"/>
              </a:rPr>
              <a:t>- Vocês sabiam que haviam estas importantes cidades africanas no período pré-colonial?</a:t>
            </a:r>
          </a:p>
          <a:p>
            <a:pPr algn="just"/>
            <a:endParaRPr lang="pt-BR" sz="3200" cap="small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cap="small" dirty="0" smtClean="0">
                <a:latin typeface="Times New Roman" pitchFamily="18" charset="0"/>
                <a:cs typeface="Times New Roman" pitchFamily="18" charset="0"/>
              </a:rPr>
              <a:t>- Muitos dos africanos que vieram para o Brasil vieram destas cidades</a:t>
            </a:r>
            <a:r>
              <a:rPr lang="pt-BR" sz="3200" cap="small" dirty="0" smtClean="0">
                <a:latin typeface="Times New Roman" pitchFamily="18" charset="0"/>
                <a:cs typeface="Times New Roman" pitchFamily="18" charset="0"/>
              </a:rPr>
              <a:t>. Ou suas Histórias estão ligadas às mesmas.</a:t>
            </a:r>
            <a:r>
              <a:rPr lang="pt-BR" sz="3200" cap="small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pt-BR" sz="3200" cap="small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467544" y="548680"/>
            <a:ext cx="8280920" cy="255454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3200" cap="small" dirty="0" smtClean="0">
                <a:latin typeface="Times New Roman" pitchFamily="18" charset="0"/>
                <a:cs typeface="Times New Roman" pitchFamily="18" charset="0"/>
              </a:rPr>
              <a:t>Agora, em </a:t>
            </a:r>
            <a:r>
              <a:rPr lang="pt-BR" sz="3200" cap="small" dirty="0" smtClean="0">
                <a:latin typeface="Times New Roman" pitchFamily="18" charset="0"/>
                <a:cs typeface="Times New Roman" pitchFamily="18" charset="0"/>
              </a:rPr>
              <a:t>grupos, </a:t>
            </a:r>
            <a:r>
              <a:rPr lang="pt-BR" sz="3200" cap="small" dirty="0" smtClean="0">
                <a:latin typeface="Times New Roman" pitchFamily="18" charset="0"/>
                <a:cs typeface="Times New Roman" pitchFamily="18" charset="0"/>
              </a:rPr>
              <a:t>vamos escolher uma cidade e construir uma representação, através de desenhos, de uma cena destas cidades africanas a partir das Fontes Históricas analisadas.</a:t>
            </a:r>
            <a:endParaRPr lang="pt-BR" sz="3200" cap="smal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467544" y="3645024"/>
            <a:ext cx="8280920" cy="3046988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3200" cap="small" dirty="0" smtClean="0">
                <a:latin typeface="Times New Roman" pitchFamily="18" charset="0"/>
                <a:cs typeface="Times New Roman" pitchFamily="18" charset="0"/>
              </a:rPr>
              <a:t>Na mesma </a:t>
            </a:r>
            <a:r>
              <a:rPr lang="pt-BR" sz="3200" cap="small" dirty="0" smtClean="0">
                <a:latin typeface="Times New Roman" pitchFamily="18" charset="0"/>
                <a:cs typeface="Times New Roman" pitchFamily="18" charset="0"/>
              </a:rPr>
              <a:t>Equipe, </a:t>
            </a:r>
            <a:r>
              <a:rPr lang="pt-BR" sz="3200" cap="small" dirty="0" smtClean="0">
                <a:latin typeface="Times New Roman" pitchFamily="18" charset="0"/>
                <a:cs typeface="Times New Roman" pitchFamily="18" charset="0"/>
              </a:rPr>
              <a:t>construam também uma </a:t>
            </a:r>
            <a:r>
              <a:rPr lang="pt-BR" sz="3200" cap="small" dirty="0" smtClean="0">
                <a:latin typeface="Times New Roman" pitchFamily="18" charset="0"/>
                <a:cs typeface="Times New Roman" pitchFamily="18" charset="0"/>
              </a:rPr>
              <a:t>planta-baixa </a:t>
            </a:r>
            <a:r>
              <a:rPr lang="pt-BR" sz="3200" cap="small" dirty="0" smtClean="0">
                <a:latin typeface="Times New Roman" pitchFamily="18" charset="0"/>
                <a:cs typeface="Times New Roman" pitchFamily="18" charset="0"/>
              </a:rPr>
              <a:t>da cidade, atentando para os espaços de destaque destas cidades. Construa também uma legenda para estes espaços.  Não esqueça de colorir e caprichar!</a:t>
            </a:r>
            <a:endParaRPr lang="pt-BR" sz="3200" cap="small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539552" y="342900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ângulo 6"/>
          <p:cNvSpPr/>
          <p:nvPr/>
        </p:nvSpPr>
        <p:spPr>
          <a:xfrm>
            <a:off x="251520" y="188640"/>
            <a:ext cx="8424936" cy="53285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6444208" y="404664"/>
            <a:ext cx="2007840" cy="33123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6516216" y="404664"/>
            <a:ext cx="100811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Legenda:</a:t>
            </a:r>
          </a:p>
          <a:p>
            <a:endParaRPr lang="pt-BR" sz="1400" cap="smal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pt-BR" sz="1400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</a:t>
            </a:r>
          </a:p>
          <a:p>
            <a:endParaRPr lang="pt-BR" sz="1400" cap="smal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pt-BR" sz="1400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</a:t>
            </a:r>
          </a:p>
          <a:p>
            <a:endParaRPr lang="pt-BR" sz="1400" cap="smal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pt-BR" sz="1400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</a:t>
            </a:r>
          </a:p>
          <a:p>
            <a:endParaRPr lang="pt-BR" sz="1400" cap="smal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pt-BR" sz="1400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</a:t>
            </a:r>
          </a:p>
          <a:p>
            <a:endParaRPr lang="pt-BR" sz="1400" cap="smal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pt-BR" sz="1400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</a:t>
            </a:r>
            <a:endParaRPr lang="pt-BR" sz="1400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4" descr="africa-image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75" y="120650"/>
            <a:ext cx="6500813" cy="660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lipse 3"/>
          <p:cNvSpPr/>
          <p:nvPr/>
        </p:nvSpPr>
        <p:spPr>
          <a:xfrm>
            <a:off x="5076056" y="4797152"/>
            <a:ext cx="720080" cy="10081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lipse 4"/>
          <p:cNvSpPr/>
          <p:nvPr/>
        </p:nvSpPr>
        <p:spPr>
          <a:xfrm>
            <a:off x="2699792" y="2852936"/>
            <a:ext cx="720080" cy="50405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lipse 5"/>
          <p:cNvSpPr/>
          <p:nvPr/>
        </p:nvSpPr>
        <p:spPr>
          <a:xfrm>
            <a:off x="1619672" y="1556792"/>
            <a:ext cx="2016224" cy="1152128"/>
          </a:xfrm>
          <a:prstGeom prst="ellipse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123</Words>
  <Application>Microsoft Office PowerPoint</Application>
  <PresentationFormat>Apresentação na tela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Bruno Véras</dc:creator>
  <cp:lastModifiedBy>Rivaldo</cp:lastModifiedBy>
  <cp:revision>7</cp:revision>
  <dcterms:created xsi:type="dcterms:W3CDTF">2013-05-21T13:47:58Z</dcterms:created>
  <dcterms:modified xsi:type="dcterms:W3CDTF">2013-11-16T06:54:32Z</dcterms:modified>
</cp:coreProperties>
</file>