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3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95536" y="2636912"/>
            <a:ext cx="8280920" cy="156966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- O que vocês não sabiam e gostaram de aprender? </a:t>
            </a:r>
          </a:p>
          <a:p>
            <a:pPr algn="just"/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pt-BR" sz="3200" cap="sm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11560" y="1534140"/>
            <a:ext cx="8280920" cy="35394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- Vocês sabiam que haviam estas importantes cidades africanas no período pré-colonial?</a:t>
            </a:r>
          </a:p>
          <a:p>
            <a:pPr algn="just"/>
            <a:endParaRPr lang="pt-BR" sz="32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- Muitos dos africanos que vieram para o Brasil vieram destas cidades</a:t>
            </a:r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. Ou suas Histórias estão ligadas às mesmas.</a:t>
            </a:r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3200" cap="sm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467544" y="548680"/>
            <a:ext cx="8280920" cy="255454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Agora, em </a:t>
            </a:r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grupos, </a:t>
            </a:r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vamos escolher uma cidade e construir uma representação, através de desenhos, de uma cena destas cidades africanas a partir das Fontes Históricas analisadas.</a:t>
            </a:r>
            <a:endParaRPr lang="pt-B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67544" y="3645024"/>
            <a:ext cx="8280920" cy="304698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Na mesma </a:t>
            </a:r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Equipe, </a:t>
            </a:r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construam também uma </a:t>
            </a:r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planta-baixa </a:t>
            </a:r>
            <a:r>
              <a:rPr lang="pt-BR" sz="3200" cap="small" dirty="0" smtClean="0">
                <a:latin typeface="Times New Roman" pitchFamily="18" charset="0"/>
                <a:cs typeface="Times New Roman" pitchFamily="18" charset="0"/>
              </a:rPr>
              <a:t>da cidade, atentando para os espaços de destaque destas cidades. Construa também uma legenda para estes espaços.  Não esqueça de colorir e caprichar!</a:t>
            </a:r>
            <a:endParaRPr lang="pt-BR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34290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251520" y="188640"/>
            <a:ext cx="8424936" cy="5328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444208" y="404664"/>
            <a:ext cx="2007840" cy="33123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516216" y="404664"/>
            <a:ext cx="10081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Legenda:</a:t>
            </a:r>
          </a:p>
          <a:p>
            <a:endParaRPr lang="pt-BR" sz="14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pt-BR" sz="1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endParaRPr lang="pt-BR" sz="14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pt-BR" sz="1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endParaRPr lang="pt-BR" sz="14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pt-BR" sz="1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endParaRPr lang="pt-BR" sz="14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pt-BR" sz="1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endParaRPr lang="pt-BR" sz="14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pt-BR" sz="1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</a:t>
            </a:r>
            <a:endParaRPr lang="pt-BR" sz="1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africa-imag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120650"/>
            <a:ext cx="6500813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ipse 3"/>
          <p:cNvSpPr/>
          <p:nvPr/>
        </p:nvSpPr>
        <p:spPr>
          <a:xfrm>
            <a:off x="5076056" y="4797152"/>
            <a:ext cx="720080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699792" y="2852936"/>
            <a:ext cx="720080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1619672" y="1556792"/>
            <a:ext cx="2016224" cy="1152128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123</Words>
  <Application>Microsoft Office PowerPoint</Application>
  <PresentationFormat>Apresentação na tela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Bruno Véras</dc:creator>
  <cp:lastModifiedBy>Rivaldo</cp:lastModifiedBy>
  <cp:revision>7</cp:revision>
  <dcterms:created xsi:type="dcterms:W3CDTF">2013-05-21T13:47:58Z</dcterms:created>
  <dcterms:modified xsi:type="dcterms:W3CDTF">2013-11-16T06:54:32Z</dcterms:modified>
</cp:coreProperties>
</file>