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96" r:id="rId3"/>
    <p:sldId id="263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3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16/11/2013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 África Pré-colonial</a:t>
            </a:r>
          </a:p>
        </p:txBody>
      </p:sp>
      <p:sp>
        <p:nvSpPr>
          <p:cNvPr id="5" name="Título 2"/>
          <p:cNvSpPr txBox="1">
            <a:spLocks/>
          </p:cNvSpPr>
          <p:nvPr/>
        </p:nvSpPr>
        <p:spPr bwMode="auto">
          <a:xfrm>
            <a:off x="611188" y="8366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457200" eaLnBrk="0" hangingPunct="0">
              <a:buClrTx/>
              <a:buSzTx/>
              <a:buFontTx/>
              <a:buNone/>
              <a:defRPr/>
            </a:pPr>
            <a:r>
              <a:rPr lang="pt-BR" sz="3200" cap="small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As Civilizações Africanas</a:t>
            </a:r>
          </a:p>
        </p:txBody>
      </p:sp>
      <p:pic>
        <p:nvPicPr>
          <p:cNvPr id="6" name="Picture 2" descr="http://3.bp.blogspot.com/-H0-emRCbl4k/UDPuuNpffaI/AAAAAAAAAvY/GxH8sIVX3mY/s1600/11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413" y="1709514"/>
            <a:ext cx="4392612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4" descr="africa-image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75" y="120650"/>
            <a:ext cx="6500813" cy="660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lipse 3"/>
          <p:cNvSpPr/>
          <p:nvPr/>
        </p:nvSpPr>
        <p:spPr>
          <a:xfrm>
            <a:off x="5076056" y="4797152"/>
            <a:ext cx="720080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2699792" y="2852936"/>
            <a:ext cx="720080" cy="50405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1619672" y="1556792"/>
            <a:ext cx="2016224" cy="1152128"/>
          </a:xfrm>
          <a:prstGeom prst="ellipse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" descr="C:\Users\BENTO\Desktop\africa_contorno.gif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2915817" y="0"/>
            <a:ext cx="6228184" cy="679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ítulo 2"/>
          <p:cNvSpPr txBox="1">
            <a:spLocks/>
          </p:cNvSpPr>
          <p:nvPr/>
        </p:nvSpPr>
        <p:spPr bwMode="auto">
          <a:xfrm>
            <a:off x="539750" y="188913"/>
            <a:ext cx="8229600" cy="647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small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Quadro Comparativo</a:t>
            </a:r>
            <a:endParaRPr kumimoji="0" lang="pt-BR" sz="3200" b="1" i="0" u="none" strike="noStrike" kern="1200" cap="small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67544" y="1412776"/>
            <a:ext cx="8424936" cy="48245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>
            <a:off x="467544" y="1988840"/>
            <a:ext cx="842493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611560" y="148478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Cidades</a:t>
            </a:r>
            <a:endParaRPr lang="pt-BR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267744" y="147549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País Atual</a:t>
            </a:r>
            <a:endParaRPr lang="pt-BR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563888" y="147549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Civilização</a:t>
            </a:r>
            <a:endParaRPr lang="pt-BR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148064" y="148478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Sobre a Civilização africana</a:t>
            </a:r>
            <a:endParaRPr lang="pt-BR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Conector reto 16"/>
          <p:cNvCxnSpPr/>
          <p:nvPr/>
        </p:nvCxnSpPr>
        <p:spPr>
          <a:xfrm flipH="1" flipV="1">
            <a:off x="5004048" y="1412776"/>
            <a:ext cx="63624" cy="48245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flipH="1" flipV="1">
            <a:off x="3500264" y="1412776"/>
            <a:ext cx="63624" cy="48245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 flipH="1" flipV="1">
            <a:off x="2276128" y="1412776"/>
            <a:ext cx="63624" cy="48245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>
            <a:off x="467544" y="3356992"/>
            <a:ext cx="842493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>
            <a:off x="467544" y="4869160"/>
            <a:ext cx="842493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683568" y="2339588"/>
            <a:ext cx="1359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cap="smal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Tombuctu</a:t>
            </a:r>
            <a:endParaRPr lang="pt-BR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755576" y="5301208"/>
            <a:ext cx="1359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Cidade do Benin</a:t>
            </a:r>
            <a:endParaRPr lang="pt-BR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683568" y="3861048"/>
            <a:ext cx="1359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Grande Zimbábue</a:t>
            </a:r>
            <a:endParaRPr lang="pt-BR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22</Words>
  <Application>Microsoft Office PowerPoint</Application>
  <PresentationFormat>Apresentação na tela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Bruno Véras</dc:creator>
  <cp:lastModifiedBy>Rivaldo</cp:lastModifiedBy>
  <cp:revision>8</cp:revision>
  <dcterms:created xsi:type="dcterms:W3CDTF">2013-05-21T13:47:58Z</dcterms:created>
  <dcterms:modified xsi:type="dcterms:W3CDTF">2013-11-16T06:44:27Z</dcterms:modified>
</cp:coreProperties>
</file>