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6" r:id="rId3"/>
    <p:sldId id="263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África Pré-colonial</a:t>
            </a:r>
          </a:p>
        </p:txBody>
      </p:sp>
      <p:sp>
        <p:nvSpPr>
          <p:cNvPr id="5" name="Título 2"/>
          <p:cNvSpPr txBox="1">
            <a:spLocks/>
          </p:cNvSpPr>
          <p:nvPr/>
        </p:nvSpPr>
        <p:spPr bwMode="auto">
          <a:xfrm>
            <a:off x="611188" y="8366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buClrTx/>
              <a:buSzTx/>
              <a:buFontTx/>
              <a:buNone/>
              <a:defRPr/>
            </a:pPr>
            <a:r>
              <a:rPr lang="pt-BR" sz="3200" cap="small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As Civilizações Africanas</a:t>
            </a:r>
          </a:p>
        </p:txBody>
      </p:sp>
      <p:pic>
        <p:nvPicPr>
          <p:cNvPr id="6" name="Picture 2" descr="http://3.bp.blogspot.com/-H0-emRCbl4k/UDPuuNpffaI/AAAAAAAAAvY/GxH8sIVX3mY/s1600/1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709514"/>
            <a:ext cx="439261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africa-imag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120650"/>
            <a:ext cx="6500813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e 3"/>
          <p:cNvSpPr/>
          <p:nvPr/>
        </p:nvSpPr>
        <p:spPr>
          <a:xfrm>
            <a:off x="5076056" y="4797152"/>
            <a:ext cx="72008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699792" y="2852936"/>
            <a:ext cx="720080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619672" y="1556792"/>
            <a:ext cx="2016224" cy="115212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Quadro Comparativo</a:t>
            </a:r>
            <a:endParaRPr kumimoji="0" lang="pt-BR" sz="3200" b="1" i="0" u="none" strike="noStrike" kern="1200" cap="small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7544" y="1412776"/>
            <a:ext cx="8424936" cy="4824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>
            <a:off x="467544" y="1988840"/>
            <a:ext cx="84249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11560" y="14847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Cidades</a:t>
            </a:r>
            <a:endParaRPr lang="pt-BR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267744" y="14754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País Atual</a:t>
            </a:r>
            <a:endParaRPr lang="pt-BR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563888" y="14754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Civilização</a:t>
            </a:r>
            <a:endParaRPr lang="pt-BR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148064" y="14847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Sobre a Civilização africana</a:t>
            </a:r>
            <a:endParaRPr lang="pt-BR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Conector reto 16"/>
          <p:cNvCxnSpPr/>
          <p:nvPr/>
        </p:nvCxnSpPr>
        <p:spPr>
          <a:xfrm flipH="1" flipV="1">
            <a:off x="5004048" y="1412776"/>
            <a:ext cx="63624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H="1" flipV="1">
            <a:off x="3500264" y="1412776"/>
            <a:ext cx="63624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 flipV="1">
            <a:off x="2276128" y="1412776"/>
            <a:ext cx="63624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467544" y="3356992"/>
            <a:ext cx="84249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467544" y="4869160"/>
            <a:ext cx="84249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683568" y="2339588"/>
            <a:ext cx="135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Tombuctu</a:t>
            </a:r>
            <a:endParaRPr lang="pt-BR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755576" y="5301208"/>
            <a:ext cx="135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Cidade do Benin</a:t>
            </a:r>
            <a:endParaRPr lang="pt-BR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83568" y="3861048"/>
            <a:ext cx="135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Grande Zimbábue</a:t>
            </a:r>
            <a:endParaRPr lang="pt-BR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</Words>
  <Application>Microsoft Office PowerPoint</Application>
  <PresentationFormat>Apresentação na tela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 Véras</dc:creator>
  <cp:lastModifiedBy>Rivaldo</cp:lastModifiedBy>
  <cp:revision>8</cp:revision>
  <dcterms:created xsi:type="dcterms:W3CDTF">2013-05-21T13:47:58Z</dcterms:created>
  <dcterms:modified xsi:type="dcterms:W3CDTF">2013-11-16T06:44:27Z</dcterms:modified>
</cp:coreProperties>
</file>