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4" r:id="rId3"/>
    <p:sldId id="288" r:id="rId4"/>
    <p:sldId id="287" r:id="rId5"/>
    <p:sldId id="289" r:id="rId6"/>
    <p:sldId id="290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62" autoAdjust="0"/>
    <p:restoredTop sz="94660"/>
  </p:normalViewPr>
  <p:slideViewPr>
    <p:cSldViewPr>
      <p:cViewPr varScale="1">
        <p:scale>
          <a:sx n="69" d="100"/>
          <a:sy n="69" d="100"/>
        </p:scale>
        <p:origin x="-13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1" descr="C:\Users\BENTO\Desktop\africa_contorno.gif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2915817" y="0"/>
            <a:ext cx="6228184" cy="679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ítulo 2"/>
          <p:cNvSpPr txBox="1">
            <a:spLocks/>
          </p:cNvSpPr>
          <p:nvPr/>
        </p:nvSpPr>
        <p:spPr bwMode="auto">
          <a:xfrm>
            <a:off x="539750" y="188913"/>
            <a:ext cx="8229600" cy="6477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small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 Cidade do Benin (séc. XVII)</a:t>
            </a:r>
          </a:p>
        </p:txBody>
      </p:sp>
      <p:pic>
        <p:nvPicPr>
          <p:cNvPr id="4" name="Picture 2" descr="http://upload.wikimedia.org/wikipedia/commons/0/00/Oyoxviii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124744"/>
            <a:ext cx="7776864" cy="48658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1" descr="C:\Users\BENTO\Desktop\africa_contorno.gif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2915817" y="0"/>
            <a:ext cx="6228184" cy="679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ítulo 2"/>
          <p:cNvSpPr txBox="1">
            <a:spLocks/>
          </p:cNvSpPr>
          <p:nvPr/>
        </p:nvSpPr>
        <p:spPr bwMode="auto">
          <a:xfrm>
            <a:off x="539750" y="188913"/>
            <a:ext cx="8229600" cy="6477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small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 Cidade do Benin (séc. XVII)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4608512" cy="5540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5004048" y="6165305"/>
            <a:ext cx="4176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cap="small" dirty="0" smtClean="0">
                <a:latin typeface="Times New Roman" pitchFamily="18" charset="0"/>
                <a:cs typeface="Times New Roman" pitchFamily="18" charset="0"/>
              </a:rPr>
              <a:t>Representação da Realeza da Cidade do Benin</a:t>
            </a:r>
            <a:endParaRPr lang="pt-BR" sz="1400" cap="small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1" descr="C:\Users\BENTO\Desktop\africa_contorno.gif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2915817" y="0"/>
            <a:ext cx="6228184" cy="679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ítulo 2"/>
          <p:cNvSpPr txBox="1">
            <a:spLocks/>
          </p:cNvSpPr>
          <p:nvPr/>
        </p:nvSpPr>
        <p:spPr bwMode="auto">
          <a:xfrm>
            <a:off x="467544" y="1052736"/>
            <a:ext cx="8136904" cy="302433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small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- Uma Cidade Estado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small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- Artesãos e Guerreiros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b="1" cap="small" dirty="0" smtClean="0">
                <a:latin typeface="Times New Roman" pitchFamily="18" charset="0"/>
                <a:ea typeface="+mj-ea"/>
                <a:cs typeface="Times New Roman" pitchFamily="18" charset="0"/>
              </a:rPr>
              <a:t>- A importância do Inhame e do </a:t>
            </a:r>
            <a:r>
              <a:rPr lang="pt-BR" sz="3200" b="1" cap="small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Dênde</a:t>
            </a:r>
            <a:endParaRPr lang="pt-BR" sz="3200" b="1" cap="small" dirty="0" smtClean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Título 2"/>
          <p:cNvSpPr txBox="1">
            <a:spLocks/>
          </p:cNvSpPr>
          <p:nvPr/>
        </p:nvSpPr>
        <p:spPr bwMode="auto">
          <a:xfrm>
            <a:off x="539750" y="188913"/>
            <a:ext cx="8229600" cy="6477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small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 Cidade do Benin (séc. XVII)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1" descr="C:\Users\BENTO\Desktop\africa_contorno.gif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2915817" y="0"/>
            <a:ext cx="6228184" cy="679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aixaDeTexto 2"/>
          <p:cNvSpPr txBox="1"/>
          <p:nvPr/>
        </p:nvSpPr>
        <p:spPr>
          <a:xfrm>
            <a:off x="539552" y="5517232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Cavaleiros do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Bornu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– Séc. XIX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0" name="Picture 2" descr="http://4.bp.blogspot.com/-4dOdqPIXGdQ/TWmKv5FZWHI/AAAAAAAAAng/OmAG-ldOfdc/s660/cavaleiro%2Bma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908720"/>
            <a:ext cx="3960440" cy="44554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7412" name="Picture 4" descr="http://3.bp.blogspot.com/_lrnheGDims4/S8jBVB74xJI/AAAAAAAAEwc/nOJnqc8BgnY/s1600/Baguirmi+cavaleiro+por+Dixon+Denham+,+1823.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836712"/>
            <a:ext cx="3372966" cy="46546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5" name="Título 2"/>
          <p:cNvSpPr txBox="1">
            <a:spLocks/>
          </p:cNvSpPr>
          <p:nvPr/>
        </p:nvSpPr>
        <p:spPr bwMode="auto">
          <a:xfrm>
            <a:off x="539750" y="188913"/>
            <a:ext cx="8229600" cy="6477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small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 Cidade do Benin (séc. XVII)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1" descr="C:\Users\BENTO\Desktop\africa_contorno.gif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2915817" y="0"/>
            <a:ext cx="6228184" cy="679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0" y="26903"/>
            <a:ext cx="9144000" cy="6786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800" b="1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Citação do Viajante </a:t>
            </a:r>
            <a:r>
              <a:rPr kumimoji="0" lang="pt-BR" sz="2800" b="1" i="0" u="none" strike="noStrike" cap="small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Olfert</a:t>
            </a:r>
            <a:r>
              <a:rPr kumimoji="0" lang="pt-BR" sz="2800" b="1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pt-BR" sz="2800" b="1" i="0" u="none" strike="noStrike" cap="small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Dapper</a:t>
            </a:r>
            <a:r>
              <a:rPr kumimoji="0" lang="pt-BR" sz="2800" b="1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da cidade do Benin 1668:</a:t>
            </a:r>
            <a:endParaRPr kumimoji="0" lang="pt-BR" sz="1400" b="0" i="0" u="none" strike="noStrike" cap="small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b="0" i="0" u="none" strike="noStrike" cap="small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“Construídas umas ao lado das outras como na Europa, ao longo das ruas em boa ordem, são adornadas com cerâmica e escadarias e cobertas com folhas de palmeira e bananeira. Não são muito altas, mas normalmente são muito espaçosas, com largas galerias e corredores, especialmente as das pessoas distintas. Possuem muitas habitações de paredes feitas de argila vermelha que, uma vez lavadas e esfregadas, ficam lisas e brilhantes como espelhos. O teto também é feito com a mesma terra”</a:t>
            </a:r>
            <a:endParaRPr kumimoji="0" lang="pt-BR" sz="1100" b="0" i="0" u="none" strike="noStrike" cap="small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“Há várias portas que têm oito ou nove pés de altura e cinco de largura. São de madeira, todas elas de uma só peça, e giram sobre um eixo. O palácio do rei está do lado direito da cidade... É um conjunto de construções que ocupa tanto espaço como a cidade de </a:t>
            </a:r>
            <a:r>
              <a:rPr kumimoji="0" lang="pt-BR" sz="2000" b="0" i="0" u="none" strike="noStrike" cap="small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Grenobla</a:t>
            </a:r>
            <a:r>
              <a:rPr kumimoji="0" lang="pt-BR" sz="200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 que é fechado de muralhas. Há várias divisões para os ministros do príncipe e belas galerias, a maior parte das quais são tão grandes como a bolsa de </a:t>
            </a:r>
            <a:r>
              <a:rPr kumimoji="0" lang="pt-BR" sz="2000" b="0" i="0" u="none" strike="noStrike" cap="small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Amsterdão</a:t>
            </a:r>
            <a:r>
              <a:rPr kumimoji="0" lang="pt-BR" sz="200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São sustidas por pilares de madeira encaixados em cobre, onde estão gravadas as suas vitórias e que se tem o cuidado de manter bem asseados. (...) São gente que tem boas leis e uma polícia bem organizada, gente que vive em boa harmonia e que cumula de atenções os estrangeiros que vêm comerciar em seu país...”</a:t>
            </a:r>
            <a:endParaRPr lang="pt-BR" sz="1100" cap="small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050" b="0" i="0" u="none" strike="noStrike" cap="small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PRIORI, </a:t>
            </a:r>
            <a:r>
              <a:rPr kumimoji="0" lang="pt-BR" sz="1050" b="0" i="0" u="none" strike="noStrike" cap="small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Mari</a:t>
            </a:r>
            <a:r>
              <a:rPr kumimoji="0" lang="pt-BR" sz="105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Del; VENÂNCIO, Renato pinto. </a:t>
            </a:r>
            <a:r>
              <a:rPr kumimoji="0" lang="pt-BR" sz="1050" b="1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Ancestrais</a:t>
            </a:r>
            <a:r>
              <a:rPr kumimoji="0" lang="pt-BR" sz="105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uma introdução à história da África Atlântica. Rio de Janeiro: </a:t>
            </a:r>
            <a:r>
              <a:rPr kumimoji="0" lang="pt-BR" sz="1050" b="0" i="0" u="none" strike="noStrike" cap="small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Elsevier</a:t>
            </a:r>
            <a:r>
              <a:rPr kumimoji="0" lang="pt-BR" sz="105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2004. p. 117.</a:t>
            </a:r>
            <a:endParaRPr kumimoji="0" lang="pt-BR" sz="2000" b="0" i="0" u="none" strike="noStrike" cap="small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1" descr="C:\Users\BENTO\Desktop\africa_contorno.gif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2915817" y="0"/>
            <a:ext cx="6228184" cy="679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ítulo 2"/>
          <p:cNvSpPr txBox="1">
            <a:spLocks/>
          </p:cNvSpPr>
          <p:nvPr/>
        </p:nvSpPr>
        <p:spPr bwMode="auto">
          <a:xfrm>
            <a:off x="539750" y="188913"/>
            <a:ext cx="8229600" cy="6477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small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 Cidade do Benin (séc. XVII)</a:t>
            </a:r>
          </a:p>
        </p:txBody>
      </p:sp>
      <p:pic>
        <p:nvPicPr>
          <p:cNvPr id="5" name="Imagem 4" descr="http://www.bhzdesign.com.br/clientes/ibnbattuta/antigas/paisagens_018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6024" y="764704"/>
            <a:ext cx="8676456" cy="5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361</Words>
  <Application>Microsoft Office PowerPoint</Application>
  <PresentationFormat>Apresentação na tela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Bruno Véras</dc:creator>
  <cp:lastModifiedBy>Rivaldo</cp:lastModifiedBy>
  <cp:revision>7</cp:revision>
  <dcterms:created xsi:type="dcterms:W3CDTF">2013-05-21T13:47:58Z</dcterms:created>
  <dcterms:modified xsi:type="dcterms:W3CDTF">2013-11-16T06:36:37Z</dcterms:modified>
</cp:coreProperties>
</file>