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9" r:id="rId3"/>
    <p:sldId id="280" r:id="rId4"/>
    <p:sldId id="281" r:id="rId5"/>
    <p:sldId id="282" r:id="rId6"/>
    <p:sldId id="27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 Grande Zimbábue (séc. XVI)</a:t>
            </a:r>
          </a:p>
        </p:txBody>
      </p:sp>
      <p:pic>
        <p:nvPicPr>
          <p:cNvPr id="4" name="Picture 4" descr="africa-imag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08720"/>
            <a:ext cx="5598484" cy="568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4860032" y="4869160"/>
            <a:ext cx="72008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467544" y="1052736"/>
            <a:ext cx="8136904" cy="3024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A Civilização do </a:t>
            </a:r>
            <a:r>
              <a:rPr kumimoji="0" lang="pt-BR" sz="3200" b="1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Monomotapa</a:t>
            </a:r>
            <a:endParaRPr kumimoji="0" lang="pt-BR" sz="3200" b="1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- O Ouro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- O comércio com Chineses e Árabes no Oceano Índico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 Grande Zimbábue (séc. XVI)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Imagem 26" descr="http://carolinecabus.vilabol.uol.com.br/translations/zimbabw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305050"/>
            <a:ext cx="2857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Imagem 14" descr="http://br.geocities.com/kamau333/5566-greatz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1524000"/>
            <a:ext cx="5400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43188" y="130175"/>
            <a:ext cx="4786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Reino do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Zimbabue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Imagem 29" descr="http://carolinecabus.vilabol.uol.com.br/translations/zimbabwe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195638"/>
            <a:ext cx="4176713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Imagem 3" descr="http://carolinecabus.vilabol.uol.com.br/translations/zimbabwe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3429000"/>
            <a:ext cx="403225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Imagem 4" descr="http://carolinecabus.vilabol.uol.com.br/translations/zimbabwe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188913"/>
            <a:ext cx="5040312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6372225" y="5492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5867400" y="908050"/>
            <a:ext cx="3024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latin typeface="Bookman Old Style" pitchFamily="18" charset="0"/>
              </a:rPr>
              <a:t>Grande Muralha do Zimbábwe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 Grande Zimbábue (séc. XVI)</a:t>
            </a:r>
          </a:p>
        </p:txBody>
      </p:sp>
      <p:pic>
        <p:nvPicPr>
          <p:cNvPr id="4" name="Imagem 3" descr="http://www.millenaria.net/WP/wp-content/plugins/image-shadow/cache/5ccacbcbb09245e50cff2075552fdb8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835696" y="-459432"/>
            <a:ext cx="5400600" cy="842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6024" y="107181"/>
            <a:ext cx="8532440" cy="67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Descrição do Grande Zimbábue do reino do </a:t>
            </a:r>
            <a:r>
              <a:rPr kumimoji="0" lang="pt-BR" sz="2800" b="1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Monomotapa</a:t>
            </a:r>
            <a:r>
              <a:rPr kumimoji="0" lang="pt-BR" sz="28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por viajantes portugueses:</a:t>
            </a:r>
          </a:p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Damião Góes (séc. XV):</a:t>
            </a:r>
            <a:endParaRPr kumimoji="0" lang="pt-BR" sz="11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“No centro desse país encontra-se uma fortaleza construída de grandes e pesadas pedras tanto no exterior quanto no exterior (...) uma construção muito curiosa e bem edificada, pois, segundo o que se conta, não se vê nenhuma argamassa a unir as pedras. Em outras regiões da sobredita planície, há outra fortaleza construída no mesmo modo, em cada uma das quais o rei tem capitães. O rei (...) vive em meio ao luxo, sendo servido com grande devoção e deferência”.</a:t>
            </a: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João de Barros (séc. XVI)</a:t>
            </a:r>
            <a:endParaRPr kumimoji="0" lang="pt-BR" sz="11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“Os indígenas desse país chamam a todos esses edifícios de </a:t>
            </a:r>
            <a:r>
              <a:rPr kumimoji="0" lang="pt-BR" sz="200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simbaoé</a:t>
            </a: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 que, em sua língua, significa ‘corte’, pois pode ser assim chamado qualquer lugar onde o </a:t>
            </a:r>
            <a:r>
              <a:rPr kumimoji="0" lang="pt-BR" sz="200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Benemetapa</a:t>
            </a: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possa se encontrar; dizem eles que, sendo propriedades reais, todas as demais moradas do rei trazem esse nome”.</a:t>
            </a: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NIANE, D. T. (coord.) </a:t>
            </a:r>
            <a:r>
              <a:rPr kumimoji="0" lang="pt-BR" sz="10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</a:t>
            </a:r>
            <a:r>
              <a:rPr kumimoji="0" lang="pt-BR" sz="10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t-BR" sz="10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ria Geral da </a:t>
            </a:r>
            <a:r>
              <a:rPr kumimoji="0" lang="pt-BR" sz="10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0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frica: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IV. A 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frica do s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culo XII ao s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culo XVI. São Paulo: 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tica; Paris: </a:t>
            </a:r>
            <a:r>
              <a:rPr kumimoji="0" lang="pt-BR" sz="100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Unesco</a:t>
            </a:r>
            <a:r>
              <a:rPr kumimoji="0" lang="pt-BR" sz="1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1988. p. 10-11.</a:t>
            </a:r>
            <a:endParaRPr kumimoji="0" lang="pt-BR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262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Véras</dc:creator>
  <cp:lastModifiedBy>Rivaldo</cp:lastModifiedBy>
  <cp:revision>7</cp:revision>
  <dcterms:created xsi:type="dcterms:W3CDTF">2013-05-21T13:47:58Z</dcterms:created>
  <dcterms:modified xsi:type="dcterms:W3CDTF">2013-11-16T06:23:32Z</dcterms:modified>
</cp:coreProperties>
</file>