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5" r:id="rId2"/>
    <p:sldId id="261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22B3C-DD94-4BBC-909F-7B03098DCD46}" type="datetimeFigureOut">
              <a:rPr lang="pt-BR" smtClean="0"/>
              <a:pPr/>
              <a:t>26/11/2013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C52BF8-2F9D-4D28-BFEC-73DA7AF65FFC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7138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8136-5954-4EC1-81A6-551E78E1DAC3}" type="datetimeFigureOut">
              <a:rPr lang="pt-BR" smtClean="0"/>
              <a:pPr/>
              <a:t>26/11/2013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00D9-90C9-4194-8FA4-76AF56E1EEBF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8136-5954-4EC1-81A6-551E78E1DAC3}" type="datetimeFigureOut">
              <a:rPr lang="pt-BR" smtClean="0"/>
              <a:pPr/>
              <a:t>26/11/2013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00D9-90C9-4194-8FA4-76AF56E1EEBF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8136-5954-4EC1-81A6-551E78E1DAC3}" type="datetimeFigureOut">
              <a:rPr lang="pt-BR" smtClean="0"/>
              <a:pPr/>
              <a:t>26/11/2013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00D9-90C9-4194-8FA4-76AF56E1EEBF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8136-5954-4EC1-81A6-551E78E1DAC3}" type="datetimeFigureOut">
              <a:rPr lang="pt-BR" smtClean="0"/>
              <a:pPr/>
              <a:t>26/11/2013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00D9-90C9-4194-8FA4-76AF56E1EEBF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8136-5954-4EC1-81A6-551E78E1DAC3}" type="datetimeFigureOut">
              <a:rPr lang="pt-BR" smtClean="0"/>
              <a:pPr/>
              <a:t>26/11/2013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00D9-90C9-4194-8FA4-76AF56E1EEBF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8136-5954-4EC1-81A6-551E78E1DAC3}" type="datetimeFigureOut">
              <a:rPr lang="pt-BR" smtClean="0"/>
              <a:pPr/>
              <a:t>26/11/2013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00D9-90C9-4194-8FA4-76AF56E1EEBF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8136-5954-4EC1-81A6-551E78E1DAC3}" type="datetimeFigureOut">
              <a:rPr lang="pt-BR" smtClean="0"/>
              <a:pPr/>
              <a:t>26/11/2013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00D9-90C9-4194-8FA4-76AF56E1EEBF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8136-5954-4EC1-81A6-551E78E1DAC3}" type="datetimeFigureOut">
              <a:rPr lang="pt-BR" smtClean="0"/>
              <a:pPr/>
              <a:t>26/11/2013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00D9-90C9-4194-8FA4-76AF56E1EEBF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8136-5954-4EC1-81A6-551E78E1DAC3}" type="datetimeFigureOut">
              <a:rPr lang="pt-BR" smtClean="0"/>
              <a:pPr/>
              <a:t>26/11/2013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00D9-90C9-4194-8FA4-76AF56E1EEBF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8136-5954-4EC1-81A6-551E78E1DAC3}" type="datetimeFigureOut">
              <a:rPr lang="pt-BR" smtClean="0"/>
              <a:pPr/>
              <a:t>26/11/2013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00D9-90C9-4194-8FA4-76AF56E1EEBF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8136-5954-4EC1-81A6-551E78E1DAC3}" type="datetimeFigureOut">
              <a:rPr lang="pt-BR" smtClean="0"/>
              <a:pPr/>
              <a:t>26/11/2013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00D9-90C9-4194-8FA4-76AF56E1EEBF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98136-5954-4EC1-81A6-551E78E1DAC3}" type="datetimeFigureOut">
              <a:rPr lang="pt-BR" smtClean="0"/>
              <a:pPr/>
              <a:t>26/11/2013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B00D9-90C9-4194-8FA4-76AF56E1EEBF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229600" cy="1143000"/>
          </a:xfrm>
        </p:spPr>
        <p:txBody>
          <a:bodyPr>
            <a:normAutofit/>
          </a:bodyPr>
          <a:lstStyle/>
          <a:p>
            <a:r>
              <a:rPr lang="pt-BR" sz="5000" dirty="0" smtClean="0">
                <a:latin typeface="Univers LT Std 55" pitchFamily="34" charset="0"/>
              </a:rPr>
              <a:t>O perigo da história única</a:t>
            </a:r>
            <a:endParaRPr lang="pt-BR" sz="5000" dirty="0">
              <a:latin typeface="Univers LT Std 55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34908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t-BR" dirty="0" smtClean="0"/>
              <a:t>	</a:t>
            </a:r>
            <a:r>
              <a:rPr lang="pt-BR" sz="4700" dirty="0" smtClean="0">
                <a:latin typeface="Univers LT Std 57 Cn" pitchFamily="34" charset="0"/>
              </a:rPr>
              <a:t>Para </a:t>
            </a:r>
            <a:r>
              <a:rPr lang="pt-BR" sz="4700" dirty="0">
                <a:latin typeface="Univers LT Std 57 Cn" pitchFamily="34" charset="0"/>
              </a:rPr>
              <a:t>liquidar os povos, começa-se </a:t>
            </a:r>
            <a:r>
              <a:rPr lang="pt-BR" sz="4700" dirty="0" smtClean="0">
                <a:latin typeface="Univers LT Std 57 Cn" pitchFamily="34" charset="0"/>
              </a:rPr>
              <a:t>por lhes </a:t>
            </a:r>
            <a:r>
              <a:rPr lang="pt-BR" sz="4700" dirty="0">
                <a:latin typeface="Univers LT Std 57 Cn" pitchFamily="34" charset="0"/>
              </a:rPr>
              <a:t>tirar a memória. Destroem-se </a:t>
            </a:r>
            <a:r>
              <a:rPr lang="pt-BR" sz="4700" dirty="0" smtClean="0">
                <a:latin typeface="Univers LT Std 57 Cn" pitchFamily="34" charset="0"/>
              </a:rPr>
              <a:t>seus livros</a:t>
            </a:r>
            <a:r>
              <a:rPr lang="pt-BR" sz="4700" dirty="0">
                <a:latin typeface="Univers LT Std 57 Cn" pitchFamily="34" charset="0"/>
              </a:rPr>
              <a:t>, sua cultura, sua história. E </a:t>
            </a:r>
            <a:r>
              <a:rPr lang="pt-BR" sz="4700" dirty="0" smtClean="0">
                <a:latin typeface="Univers LT Std 57 Cn" pitchFamily="34" charset="0"/>
              </a:rPr>
              <a:t>uma outra </a:t>
            </a:r>
            <a:r>
              <a:rPr lang="pt-BR" sz="4700" dirty="0">
                <a:latin typeface="Univers LT Std 57 Cn" pitchFamily="34" charset="0"/>
              </a:rPr>
              <a:t>pessoa lhes escreve outros livros</a:t>
            </a:r>
            <a:r>
              <a:rPr lang="pt-BR" sz="4700" dirty="0" smtClean="0">
                <a:latin typeface="Univers LT Std 57 Cn" pitchFamily="34" charset="0"/>
              </a:rPr>
              <a:t>, lhes </a:t>
            </a:r>
            <a:r>
              <a:rPr lang="pt-BR" sz="4700" dirty="0">
                <a:latin typeface="Univers LT Std 57 Cn" pitchFamily="34" charset="0"/>
              </a:rPr>
              <a:t>dá outra cultura e lhes inventa </a:t>
            </a:r>
            <a:r>
              <a:rPr lang="pt-BR" sz="4700" dirty="0" smtClean="0">
                <a:latin typeface="Univers LT Std 57 Cn" pitchFamily="34" charset="0"/>
              </a:rPr>
              <a:t>uma outra </a:t>
            </a:r>
            <a:r>
              <a:rPr lang="pt-BR" sz="4700" dirty="0">
                <a:latin typeface="Univers LT Std 57 Cn" pitchFamily="34" charset="0"/>
              </a:rPr>
              <a:t>História</a:t>
            </a:r>
            <a:r>
              <a:rPr lang="pt-BR" sz="4700" dirty="0" smtClean="0">
                <a:latin typeface="Univers LT Std 57 Cn" pitchFamily="34" charset="0"/>
              </a:rPr>
              <a:t>.</a:t>
            </a:r>
          </a:p>
          <a:p>
            <a:pPr algn="r">
              <a:buNone/>
            </a:pPr>
            <a:r>
              <a:rPr lang="pt-BR" sz="4700" dirty="0" smtClean="0">
                <a:latin typeface="Univers LT Std 57 Cn" pitchFamily="34" charset="0"/>
              </a:rPr>
              <a:t>– Milan </a:t>
            </a:r>
            <a:r>
              <a:rPr lang="pt-BR" sz="4700" dirty="0">
                <a:latin typeface="Univers LT Std 57 Cn" pitchFamily="34" charset="0"/>
              </a:rPr>
              <a:t>Kundera. </a:t>
            </a:r>
            <a:endParaRPr lang="pt-BR" sz="4700" dirty="0" smtClean="0">
              <a:latin typeface="Univers LT Std 57 Cn" pitchFamily="34" charset="0"/>
            </a:endParaRPr>
          </a:p>
          <a:p>
            <a:pPr algn="r">
              <a:buNone/>
            </a:pPr>
            <a:r>
              <a:rPr lang="pt-BR" sz="4700" i="1" dirty="0" smtClean="0">
                <a:latin typeface="Univers LT Std 57 Cn" pitchFamily="34" charset="0"/>
              </a:rPr>
              <a:t>O </a:t>
            </a:r>
            <a:r>
              <a:rPr lang="pt-BR" sz="4700" i="1" dirty="0">
                <a:latin typeface="Univers LT Std 57 Cn" pitchFamily="34" charset="0"/>
              </a:rPr>
              <a:t>Livro do Riso e </a:t>
            </a:r>
            <a:r>
              <a:rPr lang="pt-BR" sz="4700" i="1" dirty="0" smtClean="0">
                <a:latin typeface="Univers LT Std 57 Cn" pitchFamily="34" charset="0"/>
              </a:rPr>
              <a:t>do Esquecimento</a:t>
            </a:r>
            <a:r>
              <a:rPr lang="pt-BR" sz="4700" dirty="0">
                <a:latin typeface="Univers LT Std 57 Cn" pitchFamily="34" charset="0"/>
              </a:rPr>
              <a:t>, 1978.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1835696" y="620688"/>
            <a:ext cx="52565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u="sng" dirty="0" smtClean="0">
                <a:latin typeface="Univers LT Std 55" pitchFamily="34" charset="0"/>
              </a:rPr>
              <a:t>História e Poder</a:t>
            </a:r>
            <a:endParaRPr lang="pt-BR" sz="5000" u="sng" dirty="0">
              <a:latin typeface="Univers LT Std 55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</TotalTime>
  <Words>8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Univers LT Std 55</vt:lpstr>
      <vt:lpstr>Univers LT Std 57 Cn</vt:lpstr>
      <vt:lpstr>Tema do Office</vt:lpstr>
      <vt:lpstr>O perigo da história única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Breno</dc:creator>
  <cp:lastModifiedBy>Breno de Souza Juz</cp:lastModifiedBy>
  <cp:revision>67</cp:revision>
  <dcterms:created xsi:type="dcterms:W3CDTF">2013-10-09T17:56:11Z</dcterms:created>
  <dcterms:modified xsi:type="dcterms:W3CDTF">2013-11-27T01:11:58Z</dcterms:modified>
</cp:coreProperties>
</file>