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8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39B14-EF09-4F79-9490-136974FCD3A6}" type="datetimeFigureOut">
              <a:rPr lang="pt-BR" smtClean="0"/>
              <a:t>18/06/2017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EE128-DD86-4A0B-9790-9004451F30D5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39B14-EF09-4F79-9490-136974FCD3A6}" type="datetimeFigureOut">
              <a:rPr lang="pt-BR" smtClean="0"/>
              <a:t>18/06/2017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EE128-DD86-4A0B-9790-9004451F30D5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39B14-EF09-4F79-9490-136974FCD3A6}" type="datetimeFigureOut">
              <a:rPr lang="pt-BR" smtClean="0"/>
              <a:t>18/06/2017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EE128-DD86-4A0B-9790-9004451F30D5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39B14-EF09-4F79-9490-136974FCD3A6}" type="datetimeFigureOut">
              <a:rPr lang="pt-BR" smtClean="0"/>
              <a:t>18/06/2017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EE128-DD86-4A0B-9790-9004451F30D5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39B14-EF09-4F79-9490-136974FCD3A6}" type="datetimeFigureOut">
              <a:rPr lang="pt-BR" smtClean="0"/>
              <a:t>18/06/2017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EE128-DD86-4A0B-9790-9004451F30D5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39B14-EF09-4F79-9490-136974FCD3A6}" type="datetimeFigureOut">
              <a:rPr lang="pt-BR" smtClean="0"/>
              <a:t>18/06/2017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EE128-DD86-4A0B-9790-9004451F30D5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39B14-EF09-4F79-9490-136974FCD3A6}" type="datetimeFigureOut">
              <a:rPr lang="pt-BR" smtClean="0"/>
              <a:t>18/06/2017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EE128-DD86-4A0B-9790-9004451F30D5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39B14-EF09-4F79-9490-136974FCD3A6}" type="datetimeFigureOut">
              <a:rPr lang="pt-BR" smtClean="0"/>
              <a:t>18/06/2017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EE128-DD86-4A0B-9790-9004451F30D5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39B14-EF09-4F79-9490-136974FCD3A6}" type="datetimeFigureOut">
              <a:rPr lang="pt-BR" smtClean="0"/>
              <a:t>18/06/2017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EE128-DD86-4A0B-9790-9004451F30D5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39B14-EF09-4F79-9490-136974FCD3A6}" type="datetimeFigureOut">
              <a:rPr lang="pt-BR" smtClean="0"/>
              <a:t>18/06/2017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EE128-DD86-4A0B-9790-9004451F30D5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39B14-EF09-4F79-9490-136974FCD3A6}" type="datetimeFigureOut">
              <a:rPr lang="pt-BR" smtClean="0"/>
              <a:t>18/06/2017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EE128-DD86-4A0B-9790-9004451F30D5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639B14-EF09-4F79-9490-136974FCD3A6}" type="datetimeFigureOut">
              <a:rPr lang="pt-BR" smtClean="0"/>
              <a:t>18/06/2017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CEE128-DD86-4A0B-9790-9004451F30D5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71600" y="188641"/>
            <a:ext cx="7772400" cy="504056"/>
          </a:xfrm>
        </p:spPr>
        <p:txBody>
          <a:bodyPr>
            <a:normAutofit fontScale="90000"/>
          </a:bodyPr>
          <a:lstStyle/>
          <a:p>
            <a:r>
              <a:rPr lang="pt-BR" b="1" dirty="0" smtClean="0">
                <a:latin typeface="Arial" pitchFamily="34" charset="0"/>
                <a:cs typeface="Arial" pitchFamily="34" charset="0"/>
              </a:rPr>
              <a:t>VÊNUS DE WILLENDORF</a:t>
            </a:r>
            <a:endParaRPr lang="pt-B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4016" y="4941168"/>
            <a:ext cx="8892480" cy="1728192"/>
          </a:xfrm>
        </p:spPr>
        <p:txBody>
          <a:bodyPr>
            <a:noAutofit/>
          </a:bodyPr>
          <a:lstStyle/>
          <a:p>
            <a:r>
              <a:rPr lang="pt-BR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 arte paleolítica:</a:t>
            </a:r>
            <a:endParaRPr lang="pt-BR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 </a:t>
            </a:r>
            <a:r>
              <a:rPr lang="pt-BR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Vênus de </a:t>
            </a:r>
            <a:r>
              <a:rPr lang="pt-BR" sz="16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Willendorf</a:t>
            </a:r>
            <a:r>
              <a:rPr lang="pt-BR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é uma estatueta com 11 cm de altura representando </a:t>
            </a:r>
            <a:r>
              <a:rPr lang="pt-BR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uma mulher. Esculpida </a:t>
            </a:r>
            <a:r>
              <a:rPr lang="pt-BR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em calcário e colorido com ocre </a:t>
            </a:r>
            <a:r>
              <a:rPr lang="pt-BR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vermelho, f</a:t>
            </a:r>
            <a:r>
              <a:rPr lang="pt-BR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oi descoberta em um sítio arqueológico situado perto de </a:t>
            </a:r>
            <a:r>
              <a:rPr lang="pt-BR" sz="16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Willendorf</a:t>
            </a:r>
            <a:r>
              <a:rPr lang="pt-BR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na Áustria, em 1908. </a:t>
            </a:r>
            <a:r>
              <a:rPr lang="pt-BR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Datada de cerca de 25 000 anos atrás. A </a:t>
            </a:r>
            <a:r>
              <a:rPr lang="pt-BR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estátua da </a:t>
            </a:r>
            <a:r>
              <a:rPr lang="pt-BR" sz="16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Vênus de </a:t>
            </a:r>
            <a:r>
              <a:rPr lang="pt-BR" sz="1600" i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Willendorf</a:t>
            </a:r>
            <a:r>
              <a:rPr lang="pt-BR" sz="16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faz parte da coleção do </a:t>
            </a:r>
            <a:r>
              <a:rPr lang="pt-BR" sz="16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Museu de História Natural de </a:t>
            </a:r>
            <a:r>
              <a:rPr lang="pt-BR" sz="16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Viena, Áustria. </a:t>
            </a:r>
            <a:endParaRPr lang="pt-BR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Imagem 3" descr="venusofwillendor3angles-300x16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990" y="764704"/>
            <a:ext cx="7286018" cy="41044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78</Words>
  <Application>Microsoft Office PowerPoint</Application>
  <PresentationFormat>Apresentação na tela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VÊNUS DE WILLENDORF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VÊNUS DE WILLENDORF</dc:title>
  <dc:creator>Camila Flausino</dc:creator>
  <cp:lastModifiedBy>Camila Flausino</cp:lastModifiedBy>
  <cp:revision>2</cp:revision>
  <dcterms:created xsi:type="dcterms:W3CDTF">2017-06-19T00:02:16Z</dcterms:created>
  <dcterms:modified xsi:type="dcterms:W3CDTF">2017-06-19T00:13:56Z</dcterms:modified>
</cp:coreProperties>
</file>