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39B14-EF09-4F79-9490-136974FCD3A6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EE128-DD86-4A0B-9790-9004451F30D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188641"/>
            <a:ext cx="7772400" cy="50405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VÊNUS DE WILLENDORF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016" y="4941168"/>
            <a:ext cx="8892480" cy="1728192"/>
          </a:xfrm>
        </p:spPr>
        <p:txBody>
          <a:bodyPr>
            <a:no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arte paleolítica:</a:t>
            </a:r>
            <a:endParaRPr lang="pt-BR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Vênus de </a:t>
            </a:r>
            <a:r>
              <a:rPr lang="pt-BR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Willendorf</a:t>
            </a:r>
            <a:r>
              <a:rPr lang="pt-BR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é uma estatueta com 11 cm de altura representando 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uma mulher. Esculpida </a:t>
            </a:r>
            <a:r>
              <a:rPr lang="pt-BR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 calcário e colorido com ocre 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vermelho, f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oi descoberta em um sítio arqueológico situado perto de </a:t>
            </a:r>
            <a:r>
              <a:rPr lang="pt-BR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Willendorf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na Áustria, em 1908. 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Datada de cerca de 25 000 anos atrás. A </a:t>
            </a:r>
            <a:r>
              <a:rPr lang="pt-BR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estátua da </a:t>
            </a:r>
            <a:r>
              <a:rPr lang="pt-BR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Vênus de </a:t>
            </a:r>
            <a:r>
              <a:rPr lang="pt-BR" sz="16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Willendorf</a:t>
            </a:r>
            <a:r>
              <a:rPr lang="pt-BR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faz parte da coleção do </a:t>
            </a:r>
            <a:r>
              <a:rPr lang="pt-BR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Museu de História Natural de </a:t>
            </a:r>
            <a:r>
              <a:rPr lang="pt-BR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Viena, Áustria. </a:t>
            </a:r>
            <a:endParaRPr lang="pt-BR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venusofwillendor3angles-300x16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990" y="764704"/>
            <a:ext cx="7286018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78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VÊNUS DE WILLENDORF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VÊNUS DE WILLENDORF</dc:title>
  <dc:creator>Camila Flausino</dc:creator>
  <cp:lastModifiedBy>Camila Flausino</cp:lastModifiedBy>
  <cp:revision>2</cp:revision>
  <dcterms:created xsi:type="dcterms:W3CDTF">2017-06-19T00:02:16Z</dcterms:created>
  <dcterms:modified xsi:type="dcterms:W3CDTF">2017-06-19T00:13:56Z</dcterms:modified>
</cp:coreProperties>
</file>